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E2C39196-9B9A-4652-95BF-C52628551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4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BD495E-5128-6747-E7AE-0CA57936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222"/>
            <a:ext cx="2840513" cy="164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D96C51-A6B1-97EB-047B-4DB726D86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3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2FDBB-EF47-883B-9F94-6EC01561D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BCE9-CDA3-9022-A24B-08FE68AE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B0C493F3-EF60-BBBF-3090-666FF1FE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0" y="1374876"/>
            <a:ext cx="2105026" cy="1646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09DF6C96-BFF6-6FC7-6BC6-FA4DC939B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Practice Demos</a:t>
            </a:r>
          </a:p>
        </p:txBody>
      </p:sp>
      <p:pic>
        <p:nvPicPr>
          <p:cNvPr id="9" name="Picture 8" descr="A close-up of a map&#10;&#10;Description automatically generated">
            <a:extLst>
              <a:ext uri="{FF2B5EF4-FFF2-40B4-BE49-F238E27FC236}">
                <a16:creationId xmlns:a16="http://schemas.microsoft.com/office/drawing/2014/main" id="{58F3E413-B910-D1DE-8E41-0238FA507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695E9F-706C-8D1D-1618-60D9BE655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48</cp:revision>
  <dcterms:created xsi:type="dcterms:W3CDTF">2023-10-16T18:05:13Z</dcterms:created>
  <dcterms:modified xsi:type="dcterms:W3CDTF">2023-10-21T18:27:40Z</dcterms:modified>
</cp:coreProperties>
</file>